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3" r:id="rId3"/>
    <p:sldId id="271" r:id="rId4"/>
    <p:sldId id="261" r:id="rId5"/>
    <p:sldId id="260" r:id="rId6"/>
    <p:sldId id="270" r:id="rId7"/>
    <p:sldId id="284" r:id="rId8"/>
    <p:sldId id="276" r:id="rId9"/>
    <p:sldId id="278" r:id="rId10"/>
    <p:sldId id="264" r:id="rId11"/>
    <p:sldId id="265" r:id="rId12"/>
    <p:sldId id="275" r:id="rId13"/>
    <p:sldId id="266" r:id="rId14"/>
    <p:sldId id="273" r:id="rId15"/>
    <p:sldId id="267" r:id="rId16"/>
    <p:sldId id="274" r:id="rId17"/>
    <p:sldId id="277" r:id="rId18"/>
    <p:sldId id="268" r:id="rId19"/>
    <p:sldId id="272" r:id="rId20"/>
    <p:sldId id="279" r:id="rId21"/>
    <p:sldId id="280" r:id="rId22"/>
    <p:sldId id="281" r:id="rId23"/>
    <p:sldId id="285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84AF8-DA30-4653-8E10-A73162FD8A38}" v="7" dt="2024-01-04T08:40:05.656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th Magne Åsebø-Trodal" userId="8edffcfa-6790-4e15-a054-a8ea08b7323a" providerId="ADAL" clId="{CA184AF8-DA30-4653-8E10-A73162FD8A38}"/>
    <pc:docChg chg="custSel addSld delSld modSld">
      <pc:chgData name="Kenth Magne Åsebø-Trodal" userId="8edffcfa-6790-4e15-a054-a8ea08b7323a" providerId="ADAL" clId="{CA184AF8-DA30-4653-8E10-A73162FD8A38}" dt="2024-01-04T08:41:54.251" v="730" actId="20577"/>
      <pc:docMkLst>
        <pc:docMk/>
      </pc:docMkLst>
      <pc:sldChg chg="del">
        <pc:chgData name="Kenth Magne Åsebø-Trodal" userId="8edffcfa-6790-4e15-a054-a8ea08b7323a" providerId="ADAL" clId="{CA184AF8-DA30-4653-8E10-A73162FD8A38}" dt="2024-01-04T08:32:27.355" v="0" actId="2696"/>
        <pc:sldMkLst>
          <pc:docMk/>
          <pc:sldMk cId="4083310402" sldId="257"/>
        </pc:sldMkLst>
      </pc:sldChg>
      <pc:sldChg chg="del">
        <pc:chgData name="Kenth Magne Åsebø-Trodal" userId="8edffcfa-6790-4e15-a054-a8ea08b7323a" providerId="ADAL" clId="{CA184AF8-DA30-4653-8E10-A73162FD8A38}" dt="2024-01-04T08:32:30.682" v="2" actId="2696"/>
        <pc:sldMkLst>
          <pc:docMk/>
          <pc:sldMk cId="2233491022" sldId="258"/>
        </pc:sldMkLst>
      </pc:sldChg>
      <pc:sldChg chg="modSp mod">
        <pc:chgData name="Kenth Magne Åsebø-Trodal" userId="8edffcfa-6790-4e15-a054-a8ea08b7323a" providerId="ADAL" clId="{CA184AF8-DA30-4653-8E10-A73162FD8A38}" dt="2024-01-04T08:41:54.251" v="730" actId="20577"/>
        <pc:sldMkLst>
          <pc:docMk/>
          <pc:sldMk cId="2706600390" sldId="260"/>
        </pc:sldMkLst>
        <pc:spChg chg="mod">
          <ac:chgData name="Kenth Magne Åsebø-Trodal" userId="8edffcfa-6790-4e15-a054-a8ea08b7323a" providerId="ADAL" clId="{CA184AF8-DA30-4653-8E10-A73162FD8A38}" dt="2024-01-04T08:41:54.251" v="730" actId="20577"/>
          <ac:spMkLst>
            <pc:docMk/>
            <pc:sldMk cId="2706600390" sldId="260"/>
            <ac:spMk id="3" creationId="{63CE7DD6-69B9-CFF6-EB48-497E26777C35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4:11.450" v="86" actId="255"/>
        <pc:sldMkLst>
          <pc:docMk/>
          <pc:sldMk cId="805427390" sldId="261"/>
        </pc:sldMkLst>
        <pc:spChg chg="mod">
          <ac:chgData name="Kenth Magne Åsebø-Trodal" userId="8edffcfa-6790-4e15-a054-a8ea08b7323a" providerId="ADAL" clId="{CA184AF8-DA30-4653-8E10-A73162FD8A38}" dt="2024-01-04T08:34:11.450" v="86" actId="255"/>
          <ac:spMkLst>
            <pc:docMk/>
            <pc:sldMk cId="805427390" sldId="261"/>
            <ac:spMk id="3" creationId="{545F359D-C067-A9FF-8B8F-CC9020E606D0}"/>
          </ac:spMkLst>
        </pc:spChg>
        <pc:spChg chg="mod">
          <ac:chgData name="Kenth Magne Åsebø-Trodal" userId="8edffcfa-6790-4e15-a054-a8ea08b7323a" providerId="ADAL" clId="{CA184AF8-DA30-4653-8E10-A73162FD8A38}" dt="2024-01-04T08:34:05.845" v="85" actId="255"/>
          <ac:spMkLst>
            <pc:docMk/>
            <pc:sldMk cId="805427390" sldId="261"/>
            <ac:spMk id="4" creationId="{24CDD9C9-1172-F9B0-7228-E4C645245159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7:50.942" v="586" actId="20577"/>
        <pc:sldMkLst>
          <pc:docMk/>
          <pc:sldMk cId="1458782145" sldId="264"/>
        </pc:sldMkLst>
        <pc:spChg chg="mod">
          <ac:chgData name="Kenth Magne Åsebø-Trodal" userId="8edffcfa-6790-4e15-a054-a8ea08b7323a" providerId="ADAL" clId="{CA184AF8-DA30-4653-8E10-A73162FD8A38}" dt="2024-01-04T08:37:44.416" v="573" actId="20577"/>
          <ac:spMkLst>
            <pc:docMk/>
            <pc:sldMk cId="1458782145" sldId="264"/>
            <ac:spMk id="2" creationId="{E4FF0191-9670-CF72-0B57-1E210A07792C}"/>
          </ac:spMkLst>
        </pc:spChg>
        <pc:spChg chg="mod">
          <ac:chgData name="Kenth Magne Åsebø-Trodal" userId="8edffcfa-6790-4e15-a054-a8ea08b7323a" providerId="ADAL" clId="{CA184AF8-DA30-4653-8E10-A73162FD8A38}" dt="2024-01-04T08:37:50.942" v="586" actId="20577"/>
          <ac:spMkLst>
            <pc:docMk/>
            <pc:sldMk cId="1458782145" sldId="264"/>
            <ac:spMk id="9" creationId="{2277DB85-D86A-0F52-0CE8-EDDB97916262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9:22.832" v="614" actId="255"/>
        <pc:sldMkLst>
          <pc:docMk/>
          <pc:sldMk cId="3573088658" sldId="265"/>
        </pc:sldMkLst>
        <pc:spChg chg="mod">
          <ac:chgData name="Kenth Magne Åsebø-Trodal" userId="8edffcfa-6790-4e15-a054-a8ea08b7323a" providerId="ADAL" clId="{CA184AF8-DA30-4653-8E10-A73162FD8A38}" dt="2024-01-04T08:39:22.832" v="614" actId="255"/>
          <ac:spMkLst>
            <pc:docMk/>
            <pc:sldMk cId="3573088658" sldId="265"/>
            <ac:spMk id="2" creationId="{B84737E6-A25F-9914-8E37-AC566B732790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9:45.872" v="617" actId="255"/>
        <pc:sldMkLst>
          <pc:docMk/>
          <pc:sldMk cId="3946599519" sldId="267"/>
        </pc:sldMkLst>
        <pc:spChg chg="mod">
          <ac:chgData name="Kenth Magne Åsebø-Trodal" userId="8edffcfa-6790-4e15-a054-a8ea08b7323a" providerId="ADAL" clId="{CA184AF8-DA30-4653-8E10-A73162FD8A38}" dt="2024-01-04T08:39:45.872" v="617" actId="255"/>
          <ac:spMkLst>
            <pc:docMk/>
            <pc:sldMk cId="3946599519" sldId="267"/>
            <ac:spMk id="2" creationId="{00354118-4ADF-8DA9-BACA-EC683206BF08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8:28.135" v="602"/>
        <pc:sldMkLst>
          <pc:docMk/>
          <pc:sldMk cId="714592511" sldId="268"/>
        </pc:sldMkLst>
        <pc:spChg chg="mod">
          <ac:chgData name="Kenth Magne Åsebø-Trodal" userId="8edffcfa-6790-4e15-a054-a8ea08b7323a" providerId="ADAL" clId="{CA184AF8-DA30-4653-8E10-A73162FD8A38}" dt="2024-01-04T08:38:28.135" v="602"/>
          <ac:spMkLst>
            <pc:docMk/>
            <pc:sldMk cId="714592511" sldId="268"/>
            <ac:spMk id="31" creationId="{B500419E-D4CE-143F-078D-900A84C1A722}"/>
          </ac:spMkLst>
        </pc:spChg>
      </pc:sldChg>
      <pc:sldChg chg="addSp del mod">
        <pc:chgData name="Kenth Magne Åsebø-Trodal" userId="8edffcfa-6790-4e15-a054-a8ea08b7323a" providerId="ADAL" clId="{CA184AF8-DA30-4653-8E10-A73162FD8A38}" dt="2024-01-04T08:38:43.345" v="609" actId="2696"/>
        <pc:sldMkLst>
          <pc:docMk/>
          <pc:sldMk cId="2572053872" sldId="269"/>
        </pc:sldMkLst>
        <pc:spChg chg="add">
          <ac:chgData name="Kenth Magne Åsebø-Trodal" userId="8edffcfa-6790-4e15-a054-a8ea08b7323a" providerId="ADAL" clId="{CA184AF8-DA30-4653-8E10-A73162FD8A38}" dt="2024-01-04T08:38:41.051" v="608" actId="22"/>
          <ac:spMkLst>
            <pc:docMk/>
            <pc:sldMk cId="2572053872" sldId="269"/>
            <ac:spMk id="5" creationId="{D2521043-B62E-1DD1-69B4-077631F03D74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5:30.468" v="115" actId="20577"/>
        <pc:sldMkLst>
          <pc:docMk/>
          <pc:sldMk cId="2866482618" sldId="270"/>
        </pc:sldMkLst>
        <pc:spChg chg="mod">
          <ac:chgData name="Kenth Magne Åsebø-Trodal" userId="8edffcfa-6790-4e15-a054-a8ea08b7323a" providerId="ADAL" clId="{CA184AF8-DA30-4653-8E10-A73162FD8A38}" dt="2024-01-04T08:35:30.468" v="115" actId="20577"/>
          <ac:spMkLst>
            <pc:docMk/>
            <pc:sldMk cId="2866482618" sldId="270"/>
            <ac:spMk id="2" creationId="{7C76328C-1F90-E35B-0C17-77485EBD74EC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3:22.316" v="53" actId="20577"/>
        <pc:sldMkLst>
          <pc:docMk/>
          <pc:sldMk cId="3313205108" sldId="271"/>
        </pc:sldMkLst>
        <pc:spChg chg="mod">
          <ac:chgData name="Kenth Magne Åsebø-Trodal" userId="8edffcfa-6790-4e15-a054-a8ea08b7323a" providerId="ADAL" clId="{CA184AF8-DA30-4653-8E10-A73162FD8A38}" dt="2024-01-04T08:33:22.316" v="53" actId="20577"/>
          <ac:spMkLst>
            <pc:docMk/>
            <pc:sldMk cId="3313205108" sldId="271"/>
            <ac:spMk id="3" creationId="{365CE089-329E-22FF-C4E6-67D75F26ED37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40:20.236" v="629" actId="27636"/>
        <pc:sldMkLst>
          <pc:docMk/>
          <pc:sldMk cId="3275000789" sldId="272"/>
        </pc:sldMkLst>
        <pc:spChg chg="mod">
          <ac:chgData name="Kenth Magne Åsebø-Trodal" userId="8edffcfa-6790-4e15-a054-a8ea08b7323a" providerId="ADAL" clId="{CA184AF8-DA30-4653-8E10-A73162FD8A38}" dt="2024-01-04T08:40:20.236" v="629" actId="27636"/>
          <ac:spMkLst>
            <pc:docMk/>
            <pc:sldMk cId="3275000789" sldId="272"/>
            <ac:spMk id="2" creationId="{54751E24-9869-158D-46BE-5445B7623579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9:39.993" v="616" actId="255"/>
        <pc:sldMkLst>
          <pc:docMk/>
          <pc:sldMk cId="1341041943" sldId="273"/>
        </pc:sldMkLst>
        <pc:spChg chg="mod">
          <ac:chgData name="Kenth Magne Åsebø-Trodal" userId="8edffcfa-6790-4e15-a054-a8ea08b7323a" providerId="ADAL" clId="{CA184AF8-DA30-4653-8E10-A73162FD8A38}" dt="2024-01-04T08:39:39.993" v="616" actId="255"/>
          <ac:spMkLst>
            <pc:docMk/>
            <pc:sldMk cId="1341041943" sldId="273"/>
            <ac:spMk id="9" creationId="{3BF7E73C-6698-A4F4-74FB-C8E2BE78851B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8:24.087" v="601"/>
        <pc:sldMkLst>
          <pc:docMk/>
          <pc:sldMk cId="318749050" sldId="274"/>
        </pc:sldMkLst>
        <pc:spChg chg="mod">
          <ac:chgData name="Kenth Magne Åsebø-Trodal" userId="8edffcfa-6790-4e15-a054-a8ea08b7323a" providerId="ADAL" clId="{CA184AF8-DA30-4653-8E10-A73162FD8A38}" dt="2024-01-04T08:38:24.087" v="601"/>
          <ac:spMkLst>
            <pc:docMk/>
            <pc:sldMk cId="318749050" sldId="274"/>
            <ac:spMk id="9" creationId="{C71B34BA-17FA-F7F9-8FDE-B686F85501DA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39:29.832" v="615" actId="255"/>
        <pc:sldMkLst>
          <pc:docMk/>
          <pc:sldMk cId="2571734321" sldId="275"/>
        </pc:sldMkLst>
        <pc:spChg chg="mod">
          <ac:chgData name="Kenth Magne Åsebø-Trodal" userId="8edffcfa-6790-4e15-a054-a8ea08b7323a" providerId="ADAL" clId="{CA184AF8-DA30-4653-8E10-A73162FD8A38}" dt="2024-01-04T08:39:29.832" v="615" actId="255"/>
          <ac:spMkLst>
            <pc:docMk/>
            <pc:sldMk cId="2571734321" sldId="275"/>
            <ac:spMk id="2" creationId="{8F8F2877-ECF1-182E-A0D5-2912DFF9CAB5}"/>
          </ac:spMkLst>
        </pc:spChg>
      </pc:sldChg>
      <pc:sldChg chg="modSp">
        <pc:chgData name="Kenth Magne Åsebø-Trodal" userId="8edffcfa-6790-4e15-a054-a8ea08b7323a" providerId="ADAL" clId="{CA184AF8-DA30-4653-8E10-A73162FD8A38}" dt="2024-01-04T08:34:58.497" v="99" actId="20577"/>
        <pc:sldMkLst>
          <pc:docMk/>
          <pc:sldMk cId="2338825013" sldId="276"/>
        </pc:sldMkLst>
        <pc:graphicFrameChg chg="mod">
          <ac:chgData name="Kenth Magne Åsebø-Trodal" userId="8edffcfa-6790-4e15-a054-a8ea08b7323a" providerId="ADAL" clId="{CA184AF8-DA30-4653-8E10-A73162FD8A38}" dt="2024-01-04T08:34:58.497" v="99" actId="20577"/>
          <ac:graphicFrameMkLst>
            <pc:docMk/>
            <pc:sldMk cId="2338825013" sldId="276"/>
            <ac:graphicFrameMk id="21" creationId="{4863BFB3-9A91-C013-9E82-CDE269ACFD57}"/>
          </ac:graphicFrameMkLst>
        </pc:graphicFrameChg>
      </pc:sldChg>
      <pc:sldChg chg="modSp mod">
        <pc:chgData name="Kenth Magne Åsebø-Trodal" userId="8edffcfa-6790-4e15-a054-a8ea08b7323a" providerId="ADAL" clId="{CA184AF8-DA30-4653-8E10-A73162FD8A38}" dt="2024-01-04T08:38:30.841" v="603"/>
        <pc:sldMkLst>
          <pc:docMk/>
          <pc:sldMk cId="2961702239" sldId="279"/>
        </pc:sldMkLst>
        <pc:spChg chg="mod">
          <ac:chgData name="Kenth Magne Åsebø-Trodal" userId="8edffcfa-6790-4e15-a054-a8ea08b7323a" providerId="ADAL" clId="{CA184AF8-DA30-4653-8E10-A73162FD8A38}" dt="2024-01-04T08:38:30.841" v="603"/>
          <ac:spMkLst>
            <pc:docMk/>
            <pc:sldMk cId="2961702239" sldId="279"/>
            <ac:spMk id="3" creationId="{6240C137-B5E7-B0FE-9C33-B0589622635E}"/>
          </ac:spMkLst>
        </pc:spChg>
      </pc:sldChg>
      <pc:sldChg chg="modSp mod">
        <pc:chgData name="Kenth Magne Åsebø-Trodal" userId="8edffcfa-6790-4e15-a054-a8ea08b7323a" providerId="ADAL" clId="{CA184AF8-DA30-4653-8E10-A73162FD8A38}" dt="2024-01-04T08:40:28.538" v="630" actId="255"/>
        <pc:sldMkLst>
          <pc:docMk/>
          <pc:sldMk cId="686383532" sldId="280"/>
        </pc:sldMkLst>
        <pc:spChg chg="mod">
          <ac:chgData name="Kenth Magne Åsebø-Trodal" userId="8edffcfa-6790-4e15-a054-a8ea08b7323a" providerId="ADAL" clId="{CA184AF8-DA30-4653-8E10-A73162FD8A38}" dt="2024-01-04T08:40:28.538" v="630" actId="255"/>
          <ac:spMkLst>
            <pc:docMk/>
            <pc:sldMk cId="686383532" sldId="280"/>
            <ac:spMk id="2" creationId="{E65BC322-29AC-495D-A697-505B9BC6C4A2}"/>
          </ac:spMkLst>
        </pc:spChg>
      </pc:sldChg>
      <pc:sldChg chg="del">
        <pc:chgData name="Kenth Magne Åsebø-Trodal" userId="8edffcfa-6790-4e15-a054-a8ea08b7323a" providerId="ADAL" clId="{CA184AF8-DA30-4653-8E10-A73162FD8A38}" dt="2024-01-04T08:38:46.088" v="610" actId="2696"/>
        <pc:sldMkLst>
          <pc:docMk/>
          <pc:sldMk cId="3692592083" sldId="282"/>
        </pc:sldMkLst>
      </pc:sldChg>
      <pc:sldChg chg="del">
        <pc:chgData name="Kenth Magne Åsebø-Trodal" userId="8edffcfa-6790-4e15-a054-a8ea08b7323a" providerId="ADAL" clId="{CA184AF8-DA30-4653-8E10-A73162FD8A38}" dt="2024-01-04T08:38:49.126" v="611" actId="2696"/>
        <pc:sldMkLst>
          <pc:docMk/>
          <pc:sldMk cId="524719041" sldId="283"/>
        </pc:sldMkLst>
      </pc:sldChg>
      <pc:sldChg chg="add del">
        <pc:chgData name="Kenth Magne Åsebø-Trodal" userId="8edffcfa-6790-4e15-a054-a8ea08b7323a" providerId="ADAL" clId="{CA184AF8-DA30-4653-8E10-A73162FD8A38}" dt="2024-01-04T08:40:05.649" v="621"/>
        <pc:sldMkLst>
          <pc:docMk/>
          <pc:sldMk cId="528412968" sldId="283"/>
        </pc:sldMkLst>
      </pc:sldChg>
      <pc:sldChg chg="add del">
        <pc:chgData name="Kenth Magne Åsebø-Trodal" userId="8edffcfa-6790-4e15-a054-a8ea08b7323a" providerId="ADAL" clId="{CA184AF8-DA30-4653-8E10-A73162FD8A38}" dt="2024-01-04T08:39:05.379" v="613" actId="2696"/>
        <pc:sldMkLst>
          <pc:docMk/>
          <pc:sldMk cId="2269864472" sldId="283"/>
        </pc:sldMkLst>
      </pc:sldChg>
      <pc:sldChg chg="modSp new mod">
        <pc:chgData name="Kenth Magne Åsebø-Trodal" userId="8edffcfa-6790-4e15-a054-a8ea08b7323a" providerId="ADAL" clId="{CA184AF8-DA30-4653-8E10-A73162FD8A38}" dt="2024-01-04T08:37:21.279" v="572" actId="255"/>
        <pc:sldMkLst>
          <pc:docMk/>
          <pc:sldMk cId="799480783" sldId="284"/>
        </pc:sldMkLst>
        <pc:spChg chg="mod">
          <ac:chgData name="Kenth Magne Åsebø-Trodal" userId="8edffcfa-6790-4e15-a054-a8ea08b7323a" providerId="ADAL" clId="{CA184AF8-DA30-4653-8E10-A73162FD8A38}" dt="2024-01-04T08:37:21.279" v="572" actId="255"/>
          <ac:spMkLst>
            <pc:docMk/>
            <pc:sldMk cId="799480783" sldId="284"/>
            <ac:spMk id="3" creationId="{4F04A52D-29B3-2F58-9DAB-3127565ED095}"/>
          </ac:spMkLst>
        </pc:spChg>
      </pc:sldChg>
      <pc:sldChg chg="del">
        <pc:chgData name="Kenth Magne Åsebø-Trodal" userId="8edffcfa-6790-4e15-a054-a8ea08b7323a" providerId="ADAL" clId="{CA184AF8-DA30-4653-8E10-A73162FD8A38}" dt="2024-01-04T08:32:29.111" v="1" actId="2696"/>
        <pc:sldMkLst>
          <pc:docMk/>
          <pc:sldMk cId="2118890024" sldId="284"/>
        </pc:sldMkLst>
      </pc:sldChg>
      <pc:sldChg chg="modSp new mod">
        <pc:chgData name="Kenth Magne Åsebø-Trodal" userId="8edffcfa-6790-4e15-a054-a8ea08b7323a" providerId="ADAL" clId="{CA184AF8-DA30-4653-8E10-A73162FD8A38}" dt="2024-01-04T08:41:28.207" v="729" actId="20577"/>
        <pc:sldMkLst>
          <pc:docMk/>
          <pc:sldMk cId="2271491857" sldId="285"/>
        </pc:sldMkLst>
        <pc:spChg chg="mod">
          <ac:chgData name="Kenth Magne Åsebø-Trodal" userId="8edffcfa-6790-4e15-a054-a8ea08b7323a" providerId="ADAL" clId="{CA184AF8-DA30-4653-8E10-A73162FD8A38}" dt="2024-01-04T08:41:17.593" v="683" actId="20577"/>
          <ac:spMkLst>
            <pc:docMk/>
            <pc:sldMk cId="2271491857" sldId="285"/>
            <ac:spMk id="2" creationId="{6806FBC4-BC55-864F-E0F4-6D748FE5C7B7}"/>
          </ac:spMkLst>
        </pc:spChg>
        <pc:spChg chg="mod">
          <ac:chgData name="Kenth Magne Åsebø-Trodal" userId="8edffcfa-6790-4e15-a054-a8ea08b7323a" providerId="ADAL" clId="{CA184AF8-DA30-4653-8E10-A73162FD8A38}" dt="2024-01-04T08:41:28.207" v="729" actId="20577"/>
          <ac:spMkLst>
            <pc:docMk/>
            <pc:sldMk cId="2271491857" sldId="285"/>
            <ac:spMk id="3" creationId="{84C29828-CD06-42F4-9300-96D07B27EAC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Nasjonale prøver i</a:t>
            </a:r>
            <a:r>
              <a:rPr lang="nb-NO" baseline="0" dirty="0"/>
              <a:t> et 5-årsperpektiv</a:t>
            </a:r>
            <a:endParaRPr lang="nb-N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46</c:v>
                </c:pt>
                <c:pt idx="1">
                  <c:v>49</c:v>
                </c:pt>
                <c:pt idx="2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8-4115-A250-33A10B08A719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48</c:v>
                </c:pt>
                <c:pt idx="1">
                  <c:v>47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8-4115-A250-33A10B08A719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42</c:v>
                </c:pt>
                <c:pt idx="1">
                  <c:v>47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8-4115-A250-33A10B08A719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'Ark1'!$E$2:$E$6</c:f>
              <c:numCache>
                <c:formatCode>General</c:formatCode>
                <c:ptCount val="5"/>
                <c:pt idx="0">
                  <c:v>43</c:v>
                </c:pt>
                <c:pt idx="1">
                  <c:v>49</c:v>
                </c:pt>
                <c:pt idx="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5-4B8E-896C-BA94E45F65AF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'Ark1'!$A$2:$A$6</c:f>
              <c:strCache>
                <c:ptCount val="3"/>
                <c:pt idx="0">
                  <c:v>Engelsk </c:v>
                </c:pt>
                <c:pt idx="1">
                  <c:v>Lesing </c:v>
                </c:pt>
                <c:pt idx="2">
                  <c:v>Regning</c:v>
                </c:pt>
              </c:strCache>
            </c:strRef>
          </c:cat>
          <c:val>
            <c:numRef>
              <c:f>'Ark1'!$F$2:$F$6</c:f>
              <c:numCache>
                <c:formatCode>General</c:formatCode>
                <c:ptCount val="5"/>
                <c:pt idx="0">
                  <c:v>47</c:v>
                </c:pt>
                <c:pt idx="1">
                  <c:v>44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5-4B8E-896C-BA94E45F6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1895304"/>
        <c:axId val="701894584"/>
      </c:barChart>
      <c:catAx>
        <c:axId val="70189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1894584"/>
        <c:crosses val="autoZero"/>
        <c:auto val="1"/>
        <c:lblAlgn val="ctr"/>
        <c:lblOffset val="100"/>
        <c:noMultiLvlLbl val="0"/>
      </c:catAx>
      <c:valAx>
        <c:axId val="701894584"/>
        <c:scaling>
          <c:orientation val="minMax"/>
          <c:max val="53"/>
          <c:min val="4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01895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D7A79-5937-4217-A526-774025D2C6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13233DE-6661-409C-A3D8-E6EBAF1D206B}">
      <dgm:prSet/>
      <dgm:spPr/>
      <dgm:t>
        <a:bodyPr/>
        <a:lstStyle/>
        <a:p>
          <a:r>
            <a:rPr lang="nb-NO"/>
            <a:t>Det er ekstremt verdifullt å gå inn og se hva elevene har fått til, både på gruppe – og individnivå </a:t>
          </a:r>
          <a:endParaRPr lang="en-US"/>
        </a:p>
      </dgm:t>
    </dgm:pt>
    <dgm:pt modelId="{79B9BAFE-D57B-4FAE-BD76-64496F4A307F}" type="parTrans" cxnId="{8FE59CC4-F169-49BA-A5AB-BB614C2D84B6}">
      <dgm:prSet/>
      <dgm:spPr/>
      <dgm:t>
        <a:bodyPr/>
        <a:lstStyle/>
        <a:p>
          <a:endParaRPr lang="en-US"/>
        </a:p>
      </dgm:t>
    </dgm:pt>
    <dgm:pt modelId="{5A91F680-A496-4556-BA09-57805A0B46B4}" type="sibTrans" cxnId="{8FE59CC4-F169-49BA-A5AB-BB614C2D84B6}">
      <dgm:prSet/>
      <dgm:spPr/>
      <dgm:t>
        <a:bodyPr/>
        <a:lstStyle/>
        <a:p>
          <a:endParaRPr lang="en-US"/>
        </a:p>
      </dgm:t>
    </dgm:pt>
    <dgm:pt modelId="{5841051D-5CD2-483A-BCC2-A538975BF36A}">
      <dgm:prSet/>
      <dgm:spPr/>
      <dgm:t>
        <a:bodyPr/>
        <a:lstStyle/>
        <a:p>
          <a:r>
            <a:rPr lang="nb-NO"/>
            <a:t>Det er særlig interessant å se på oppgaver som gruppen har et stort negativ avvik på, opp mot landsgjennomsnittet. </a:t>
          </a:r>
          <a:endParaRPr lang="en-US"/>
        </a:p>
      </dgm:t>
    </dgm:pt>
    <dgm:pt modelId="{256AC2E5-509D-4953-ADC0-9C108E5D4384}" type="parTrans" cxnId="{16C50FD3-F389-463D-BC5A-B72605D268BD}">
      <dgm:prSet/>
      <dgm:spPr/>
      <dgm:t>
        <a:bodyPr/>
        <a:lstStyle/>
        <a:p>
          <a:endParaRPr lang="en-US"/>
        </a:p>
      </dgm:t>
    </dgm:pt>
    <dgm:pt modelId="{B3C9AAD5-DDB5-4824-9E62-768BEDB697B6}" type="sibTrans" cxnId="{16C50FD3-F389-463D-BC5A-B72605D268BD}">
      <dgm:prSet/>
      <dgm:spPr/>
      <dgm:t>
        <a:bodyPr/>
        <a:lstStyle/>
        <a:p>
          <a:endParaRPr lang="en-US"/>
        </a:p>
      </dgm:t>
    </dgm:pt>
    <dgm:pt modelId="{BB3B346F-4AEA-452F-A9FE-FBA5AEFF6852}">
      <dgm:prSet/>
      <dgm:spPr/>
      <dgm:t>
        <a:bodyPr/>
        <a:lstStyle/>
        <a:p>
          <a:r>
            <a:rPr lang="nb-NO"/>
            <a:t>Det forteller oss hva gruppen ikke får til og har behov å øve mer på</a:t>
          </a:r>
          <a:endParaRPr lang="en-US"/>
        </a:p>
      </dgm:t>
    </dgm:pt>
    <dgm:pt modelId="{DB686121-66AC-4BC7-8239-3884FFB90277}" type="parTrans" cxnId="{DEB9E90C-4428-4532-B4F7-185E1C396F19}">
      <dgm:prSet/>
      <dgm:spPr/>
      <dgm:t>
        <a:bodyPr/>
        <a:lstStyle/>
        <a:p>
          <a:endParaRPr lang="en-US"/>
        </a:p>
      </dgm:t>
    </dgm:pt>
    <dgm:pt modelId="{7DCB835D-EFC8-4642-A271-8A0A54A4A3CB}" type="sibTrans" cxnId="{DEB9E90C-4428-4532-B4F7-185E1C396F19}">
      <dgm:prSet/>
      <dgm:spPr/>
      <dgm:t>
        <a:bodyPr/>
        <a:lstStyle/>
        <a:p>
          <a:endParaRPr lang="en-US"/>
        </a:p>
      </dgm:t>
    </dgm:pt>
    <dgm:pt modelId="{6A250419-157A-4C88-8F6A-CC099A97AEC0}">
      <dgm:prSet/>
      <dgm:spPr/>
      <dgm:t>
        <a:bodyPr/>
        <a:lstStyle/>
        <a:p>
          <a:r>
            <a:rPr lang="nb-NO" dirty="0"/>
            <a:t>Oppgavene gruppen ikke har fått til på de ulike prøvene gjennomgås sammen med gruppen</a:t>
          </a:r>
          <a:endParaRPr lang="en-US" dirty="0"/>
        </a:p>
      </dgm:t>
    </dgm:pt>
    <dgm:pt modelId="{54582F69-4B63-4726-B693-143141A15221}" type="parTrans" cxnId="{CC51A175-A5C2-45E6-89E3-5A838B8ECD69}">
      <dgm:prSet/>
      <dgm:spPr/>
      <dgm:t>
        <a:bodyPr/>
        <a:lstStyle/>
        <a:p>
          <a:endParaRPr lang="en-US"/>
        </a:p>
      </dgm:t>
    </dgm:pt>
    <dgm:pt modelId="{7AD8FA8E-4BD9-438C-B637-7D1F1FA3A644}" type="sibTrans" cxnId="{CC51A175-A5C2-45E6-89E3-5A838B8ECD69}">
      <dgm:prSet/>
      <dgm:spPr/>
      <dgm:t>
        <a:bodyPr/>
        <a:lstStyle/>
        <a:p>
          <a:endParaRPr lang="en-US"/>
        </a:p>
      </dgm:t>
    </dgm:pt>
    <dgm:pt modelId="{A45DE8A5-F348-4C88-B850-918ABA6139BD}" type="pres">
      <dgm:prSet presAssocID="{DC0D7A79-5937-4217-A526-774025D2C6B9}" presName="linear" presStyleCnt="0">
        <dgm:presLayoutVars>
          <dgm:animLvl val="lvl"/>
          <dgm:resizeHandles val="exact"/>
        </dgm:presLayoutVars>
      </dgm:prSet>
      <dgm:spPr/>
    </dgm:pt>
    <dgm:pt modelId="{0E8E95DE-5559-4218-AACC-9B9B03351FE6}" type="pres">
      <dgm:prSet presAssocID="{113233DE-6661-409C-A3D8-E6EBAF1D206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C6CA82-CD8E-49A5-BF72-D0A05038D949}" type="pres">
      <dgm:prSet presAssocID="{5A91F680-A496-4556-BA09-57805A0B46B4}" presName="spacer" presStyleCnt="0"/>
      <dgm:spPr/>
    </dgm:pt>
    <dgm:pt modelId="{D95F45FD-5BBB-48C4-AA5E-A47277364D72}" type="pres">
      <dgm:prSet presAssocID="{5841051D-5CD2-483A-BCC2-A538975BF3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733DF8A-D721-42AF-9227-2642D11B9B70}" type="pres">
      <dgm:prSet presAssocID="{B3C9AAD5-DDB5-4824-9E62-768BEDB697B6}" presName="spacer" presStyleCnt="0"/>
      <dgm:spPr/>
    </dgm:pt>
    <dgm:pt modelId="{F8BBDE49-800B-4E68-BF54-83B58026B315}" type="pres">
      <dgm:prSet presAssocID="{BB3B346F-4AEA-452F-A9FE-FBA5AEFF685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397F92-81A4-4CBB-8C7C-03A0198DDC84}" type="pres">
      <dgm:prSet presAssocID="{7DCB835D-EFC8-4642-A271-8A0A54A4A3CB}" presName="spacer" presStyleCnt="0"/>
      <dgm:spPr/>
    </dgm:pt>
    <dgm:pt modelId="{1E53C129-F869-4083-B839-F500A8F37F23}" type="pres">
      <dgm:prSet presAssocID="{6A250419-157A-4C88-8F6A-CC099A97AE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B9E90C-4428-4532-B4F7-185E1C396F19}" srcId="{DC0D7A79-5937-4217-A526-774025D2C6B9}" destId="{BB3B346F-4AEA-452F-A9FE-FBA5AEFF6852}" srcOrd="2" destOrd="0" parTransId="{DB686121-66AC-4BC7-8239-3884FFB90277}" sibTransId="{7DCB835D-EFC8-4642-A271-8A0A54A4A3CB}"/>
    <dgm:cxn modelId="{FFC45539-4DBF-466C-8D18-40A8786112BF}" type="presOf" srcId="{DC0D7A79-5937-4217-A526-774025D2C6B9}" destId="{A45DE8A5-F348-4C88-B850-918ABA6139BD}" srcOrd="0" destOrd="0" presId="urn:microsoft.com/office/officeart/2005/8/layout/vList2"/>
    <dgm:cxn modelId="{F0C5D05E-0DE2-4B0B-975E-EAEA6634FC76}" type="presOf" srcId="{BB3B346F-4AEA-452F-A9FE-FBA5AEFF6852}" destId="{F8BBDE49-800B-4E68-BF54-83B58026B315}" srcOrd="0" destOrd="0" presId="urn:microsoft.com/office/officeart/2005/8/layout/vList2"/>
    <dgm:cxn modelId="{6F529D66-CF06-4910-95A8-4F985AA21F8A}" type="presOf" srcId="{113233DE-6661-409C-A3D8-E6EBAF1D206B}" destId="{0E8E95DE-5559-4218-AACC-9B9B03351FE6}" srcOrd="0" destOrd="0" presId="urn:microsoft.com/office/officeart/2005/8/layout/vList2"/>
    <dgm:cxn modelId="{CC51A175-A5C2-45E6-89E3-5A838B8ECD69}" srcId="{DC0D7A79-5937-4217-A526-774025D2C6B9}" destId="{6A250419-157A-4C88-8F6A-CC099A97AEC0}" srcOrd="3" destOrd="0" parTransId="{54582F69-4B63-4726-B693-143141A15221}" sibTransId="{7AD8FA8E-4BD9-438C-B637-7D1F1FA3A644}"/>
    <dgm:cxn modelId="{4E5748BD-8E73-41F3-8BB5-2565F260CD52}" type="presOf" srcId="{5841051D-5CD2-483A-BCC2-A538975BF36A}" destId="{D95F45FD-5BBB-48C4-AA5E-A47277364D72}" srcOrd="0" destOrd="0" presId="urn:microsoft.com/office/officeart/2005/8/layout/vList2"/>
    <dgm:cxn modelId="{BA41C2C1-E694-40D8-8C99-F05228074506}" type="presOf" srcId="{6A250419-157A-4C88-8F6A-CC099A97AEC0}" destId="{1E53C129-F869-4083-B839-F500A8F37F23}" srcOrd="0" destOrd="0" presId="urn:microsoft.com/office/officeart/2005/8/layout/vList2"/>
    <dgm:cxn modelId="{8FE59CC4-F169-49BA-A5AB-BB614C2D84B6}" srcId="{DC0D7A79-5937-4217-A526-774025D2C6B9}" destId="{113233DE-6661-409C-A3D8-E6EBAF1D206B}" srcOrd="0" destOrd="0" parTransId="{79B9BAFE-D57B-4FAE-BD76-64496F4A307F}" sibTransId="{5A91F680-A496-4556-BA09-57805A0B46B4}"/>
    <dgm:cxn modelId="{16C50FD3-F389-463D-BC5A-B72605D268BD}" srcId="{DC0D7A79-5937-4217-A526-774025D2C6B9}" destId="{5841051D-5CD2-483A-BCC2-A538975BF36A}" srcOrd="1" destOrd="0" parTransId="{256AC2E5-509D-4953-ADC0-9C108E5D4384}" sibTransId="{B3C9AAD5-DDB5-4824-9E62-768BEDB697B6}"/>
    <dgm:cxn modelId="{0F59D401-5F87-4831-ACB5-19B421D85D3F}" type="presParOf" srcId="{A45DE8A5-F348-4C88-B850-918ABA6139BD}" destId="{0E8E95DE-5559-4218-AACC-9B9B03351FE6}" srcOrd="0" destOrd="0" presId="urn:microsoft.com/office/officeart/2005/8/layout/vList2"/>
    <dgm:cxn modelId="{DEAA0200-FC50-4E10-BCF3-79F438D428F5}" type="presParOf" srcId="{A45DE8A5-F348-4C88-B850-918ABA6139BD}" destId="{95C6CA82-CD8E-49A5-BF72-D0A05038D949}" srcOrd="1" destOrd="0" presId="urn:microsoft.com/office/officeart/2005/8/layout/vList2"/>
    <dgm:cxn modelId="{58EFB118-F6F6-4644-B897-CA375B5F4CEC}" type="presParOf" srcId="{A45DE8A5-F348-4C88-B850-918ABA6139BD}" destId="{D95F45FD-5BBB-48C4-AA5E-A47277364D72}" srcOrd="2" destOrd="0" presId="urn:microsoft.com/office/officeart/2005/8/layout/vList2"/>
    <dgm:cxn modelId="{D7C55525-7AF2-4417-9F97-00202424FEB2}" type="presParOf" srcId="{A45DE8A5-F348-4C88-B850-918ABA6139BD}" destId="{3733DF8A-D721-42AF-9227-2642D11B9B70}" srcOrd="3" destOrd="0" presId="urn:microsoft.com/office/officeart/2005/8/layout/vList2"/>
    <dgm:cxn modelId="{2F003C30-5919-44EA-987E-05E7A7D14877}" type="presParOf" srcId="{A45DE8A5-F348-4C88-B850-918ABA6139BD}" destId="{F8BBDE49-800B-4E68-BF54-83B58026B315}" srcOrd="4" destOrd="0" presId="urn:microsoft.com/office/officeart/2005/8/layout/vList2"/>
    <dgm:cxn modelId="{41802E48-30CF-4BB2-8DD7-5F3C2D10F946}" type="presParOf" srcId="{A45DE8A5-F348-4C88-B850-918ABA6139BD}" destId="{53397F92-81A4-4CBB-8C7C-03A0198DDC84}" srcOrd="5" destOrd="0" presId="urn:microsoft.com/office/officeart/2005/8/layout/vList2"/>
    <dgm:cxn modelId="{7E8AF955-7846-4F3F-BF39-DBB5797179DF}" type="presParOf" srcId="{A45DE8A5-F348-4C88-B850-918ABA6139BD}" destId="{1E53C129-F869-4083-B839-F500A8F37F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7415F5-3736-4AEE-B1D5-9CDAA95C9E7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79E22AD-477E-4EB0-89CE-0D3F337F0CE8}">
      <dgm:prSet/>
      <dgm:spPr/>
      <dgm:t>
        <a:bodyPr/>
        <a:lstStyle/>
        <a:p>
          <a:r>
            <a:rPr lang="nb-NO"/>
            <a:t>Ofte er svaralternativene laget slik at særlig to av svarene «kan være korrekt»</a:t>
          </a:r>
          <a:endParaRPr lang="en-US"/>
        </a:p>
      </dgm:t>
    </dgm:pt>
    <dgm:pt modelId="{C1A11118-A0F4-40C2-9195-DBA50D03A287}" type="parTrans" cxnId="{CE493D58-7560-44A8-9664-5A295F9DC708}">
      <dgm:prSet/>
      <dgm:spPr/>
      <dgm:t>
        <a:bodyPr/>
        <a:lstStyle/>
        <a:p>
          <a:endParaRPr lang="en-US"/>
        </a:p>
      </dgm:t>
    </dgm:pt>
    <dgm:pt modelId="{51A48A87-EF48-40F3-83BF-AC60672F3A9B}" type="sibTrans" cxnId="{CE493D58-7560-44A8-9664-5A295F9DC708}">
      <dgm:prSet/>
      <dgm:spPr/>
      <dgm:t>
        <a:bodyPr/>
        <a:lstStyle/>
        <a:p>
          <a:endParaRPr lang="en-US"/>
        </a:p>
      </dgm:t>
    </dgm:pt>
    <dgm:pt modelId="{99C8E653-4716-4C0F-AAB4-4DD7963C28FC}">
      <dgm:prSet/>
      <dgm:spPr/>
      <dgm:t>
        <a:bodyPr/>
        <a:lstStyle/>
        <a:p>
          <a:r>
            <a:rPr lang="nb-NO"/>
            <a:t>Prøvene er profesjonelt utarbeidet og viser til ferdigheter det er ønskelig at elevene våre har</a:t>
          </a:r>
          <a:endParaRPr lang="en-US"/>
        </a:p>
      </dgm:t>
    </dgm:pt>
    <dgm:pt modelId="{DF8D646A-CAFE-4EE8-8738-475BB010CD3F}" type="parTrans" cxnId="{F393ACBD-02FE-4756-A639-1F8747949FD3}">
      <dgm:prSet/>
      <dgm:spPr/>
      <dgm:t>
        <a:bodyPr/>
        <a:lstStyle/>
        <a:p>
          <a:endParaRPr lang="en-US"/>
        </a:p>
      </dgm:t>
    </dgm:pt>
    <dgm:pt modelId="{750AD54F-BA2A-47D2-B626-76B244D03F5A}" type="sibTrans" cxnId="{F393ACBD-02FE-4756-A639-1F8747949FD3}">
      <dgm:prSet/>
      <dgm:spPr/>
      <dgm:t>
        <a:bodyPr/>
        <a:lstStyle/>
        <a:p>
          <a:endParaRPr lang="en-US"/>
        </a:p>
      </dgm:t>
    </dgm:pt>
    <dgm:pt modelId="{64956E18-DC22-4566-9158-2328B5121666}" type="pres">
      <dgm:prSet presAssocID="{E67415F5-3736-4AEE-B1D5-9CDAA95C9E7F}" presName="root" presStyleCnt="0">
        <dgm:presLayoutVars>
          <dgm:dir/>
          <dgm:resizeHandles val="exact"/>
        </dgm:presLayoutVars>
      </dgm:prSet>
      <dgm:spPr/>
    </dgm:pt>
    <dgm:pt modelId="{3F9106C3-1D92-4EAF-8D07-5554D876E6A7}" type="pres">
      <dgm:prSet presAssocID="{479E22AD-477E-4EB0-89CE-0D3F337F0CE8}" presName="compNode" presStyleCnt="0"/>
      <dgm:spPr/>
    </dgm:pt>
    <dgm:pt modelId="{62062862-3568-417A-B82B-86B36DDC2258}" type="pres">
      <dgm:prSet presAssocID="{479E22AD-477E-4EB0-89CE-0D3F337F0CE8}" presName="bgRect" presStyleLbl="bgShp" presStyleIdx="0" presStyleCnt="2"/>
      <dgm:spPr/>
    </dgm:pt>
    <dgm:pt modelId="{A006BCED-C903-4223-98C7-1C93298E4A68}" type="pres">
      <dgm:prSet presAssocID="{479E22AD-477E-4EB0-89CE-0D3F337F0C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l"/>
        </a:ext>
      </dgm:extLst>
    </dgm:pt>
    <dgm:pt modelId="{6DF82BDA-9ADE-46AA-9497-73DAD8E08FD6}" type="pres">
      <dgm:prSet presAssocID="{479E22AD-477E-4EB0-89CE-0D3F337F0CE8}" presName="spaceRect" presStyleCnt="0"/>
      <dgm:spPr/>
    </dgm:pt>
    <dgm:pt modelId="{DDAF6CA9-F084-4988-959D-4E7237B4E649}" type="pres">
      <dgm:prSet presAssocID="{479E22AD-477E-4EB0-89CE-0D3F337F0CE8}" presName="parTx" presStyleLbl="revTx" presStyleIdx="0" presStyleCnt="2">
        <dgm:presLayoutVars>
          <dgm:chMax val="0"/>
          <dgm:chPref val="0"/>
        </dgm:presLayoutVars>
      </dgm:prSet>
      <dgm:spPr/>
    </dgm:pt>
    <dgm:pt modelId="{6A4EAD59-C8E6-49DF-B106-17B5342676CA}" type="pres">
      <dgm:prSet presAssocID="{51A48A87-EF48-40F3-83BF-AC60672F3A9B}" presName="sibTrans" presStyleCnt="0"/>
      <dgm:spPr/>
    </dgm:pt>
    <dgm:pt modelId="{9EB346C6-F187-4AD7-BBA3-6D08A2F84060}" type="pres">
      <dgm:prSet presAssocID="{99C8E653-4716-4C0F-AAB4-4DD7963C28FC}" presName="compNode" presStyleCnt="0"/>
      <dgm:spPr/>
    </dgm:pt>
    <dgm:pt modelId="{62068320-DA17-4AE1-8C72-E98A05810A12}" type="pres">
      <dgm:prSet presAssocID="{99C8E653-4716-4C0F-AAB4-4DD7963C28FC}" presName="bgRect" presStyleLbl="bgShp" presStyleIdx="1" presStyleCnt="2"/>
      <dgm:spPr/>
    </dgm:pt>
    <dgm:pt modelId="{2487486C-E9F8-4B5D-80E8-B28D7FEF75A6}" type="pres">
      <dgm:prSet presAssocID="{99C8E653-4716-4C0F-AAB4-4DD7963C28F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rom"/>
        </a:ext>
      </dgm:extLst>
    </dgm:pt>
    <dgm:pt modelId="{810A2548-36F7-45B7-8676-133F93DAE39C}" type="pres">
      <dgm:prSet presAssocID="{99C8E653-4716-4C0F-AAB4-4DD7963C28FC}" presName="spaceRect" presStyleCnt="0"/>
      <dgm:spPr/>
    </dgm:pt>
    <dgm:pt modelId="{A0CE7C7D-1714-4224-A15A-9643F6852AB5}" type="pres">
      <dgm:prSet presAssocID="{99C8E653-4716-4C0F-AAB4-4DD7963C28F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E493D58-7560-44A8-9664-5A295F9DC708}" srcId="{E67415F5-3736-4AEE-B1D5-9CDAA95C9E7F}" destId="{479E22AD-477E-4EB0-89CE-0D3F337F0CE8}" srcOrd="0" destOrd="0" parTransId="{C1A11118-A0F4-40C2-9195-DBA50D03A287}" sibTransId="{51A48A87-EF48-40F3-83BF-AC60672F3A9B}"/>
    <dgm:cxn modelId="{E6EC8F81-3E12-4170-BA62-135DFE68D651}" type="presOf" srcId="{479E22AD-477E-4EB0-89CE-0D3F337F0CE8}" destId="{DDAF6CA9-F084-4988-959D-4E7237B4E649}" srcOrd="0" destOrd="0" presId="urn:microsoft.com/office/officeart/2018/2/layout/IconVerticalSolidList"/>
    <dgm:cxn modelId="{F393ACBD-02FE-4756-A639-1F8747949FD3}" srcId="{E67415F5-3736-4AEE-B1D5-9CDAA95C9E7F}" destId="{99C8E653-4716-4C0F-AAB4-4DD7963C28FC}" srcOrd="1" destOrd="0" parTransId="{DF8D646A-CAFE-4EE8-8738-475BB010CD3F}" sibTransId="{750AD54F-BA2A-47D2-B626-76B244D03F5A}"/>
    <dgm:cxn modelId="{E4E51FF6-1F5D-4B40-BCDF-3DFB16D4A0CD}" type="presOf" srcId="{E67415F5-3736-4AEE-B1D5-9CDAA95C9E7F}" destId="{64956E18-DC22-4566-9158-2328B5121666}" srcOrd="0" destOrd="0" presId="urn:microsoft.com/office/officeart/2018/2/layout/IconVerticalSolidList"/>
    <dgm:cxn modelId="{FAA4FBF6-37BA-418A-B352-6E2C3EEDEC59}" type="presOf" srcId="{99C8E653-4716-4C0F-AAB4-4DD7963C28FC}" destId="{A0CE7C7D-1714-4224-A15A-9643F6852AB5}" srcOrd="0" destOrd="0" presId="urn:microsoft.com/office/officeart/2018/2/layout/IconVerticalSolidList"/>
    <dgm:cxn modelId="{8A34F684-3F11-4AF7-A6C0-FC36BF298E9E}" type="presParOf" srcId="{64956E18-DC22-4566-9158-2328B5121666}" destId="{3F9106C3-1D92-4EAF-8D07-5554D876E6A7}" srcOrd="0" destOrd="0" presId="urn:microsoft.com/office/officeart/2018/2/layout/IconVerticalSolidList"/>
    <dgm:cxn modelId="{148ECE0D-EF05-4F0E-811F-D66C4A4840BE}" type="presParOf" srcId="{3F9106C3-1D92-4EAF-8D07-5554D876E6A7}" destId="{62062862-3568-417A-B82B-86B36DDC2258}" srcOrd="0" destOrd="0" presId="urn:microsoft.com/office/officeart/2018/2/layout/IconVerticalSolidList"/>
    <dgm:cxn modelId="{720B553E-04CB-497E-B970-7B19FABA6C6C}" type="presParOf" srcId="{3F9106C3-1D92-4EAF-8D07-5554D876E6A7}" destId="{A006BCED-C903-4223-98C7-1C93298E4A68}" srcOrd="1" destOrd="0" presId="urn:microsoft.com/office/officeart/2018/2/layout/IconVerticalSolidList"/>
    <dgm:cxn modelId="{8B71940B-BDBC-4C19-BFD4-E47512EB34EA}" type="presParOf" srcId="{3F9106C3-1D92-4EAF-8D07-5554D876E6A7}" destId="{6DF82BDA-9ADE-46AA-9497-73DAD8E08FD6}" srcOrd="2" destOrd="0" presId="urn:microsoft.com/office/officeart/2018/2/layout/IconVerticalSolidList"/>
    <dgm:cxn modelId="{CFB2E5A3-2B51-4FAC-A441-389580252227}" type="presParOf" srcId="{3F9106C3-1D92-4EAF-8D07-5554D876E6A7}" destId="{DDAF6CA9-F084-4988-959D-4E7237B4E649}" srcOrd="3" destOrd="0" presId="urn:microsoft.com/office/officeart/2018/2/layout/IconVerticalSolidList"/>
    <dgm:cxn modelId="{2DFB9825-6D3A-4EAF-A4AE-37FF1740DFD2}" type="presParOf" srcId="{64956E18-DC22-4566-9158-2328B5121666}" destId="{6A4EAD59-C8E6-49DF-B106-17B5342676CA}" srcOrd="1" destOrd="0" presId="urn:microsoft.com/office/officeart/2018/2/layout/IconVerticalSolidList"/>
    <dgm:cxn modelId="{C72253D1-6B0A-49CA-B873-2F769A400B08}" type="presParOf" srcId="{64956E18-DC22-4566-9158-2328B5121666}" destId="{9EB346C6-F187-4AD7-BBA3-6D08A2F84060}" srcOrd="2" destOrd="0" presId="urn:microsoft.com/office/officeart/2018/2/layout/IconVerticalSolidList"/>
    <dgm:cxn modelId="{44529F13-5A06-45DF-ABFD-8C5F5AA4F46E}" type="presParOf" srcId="{9EB346C6-F187-4AD7-BBA3-6D08A2F84060}" destId="{62068320-DA17-4AE1-8C72-E98A05810A12}" srcOrd="0" destOrd="0" presId="urn:microsoft.com/office/officeart/2018/2/layout/IconVerticalSolidList"/>
    <dgm:cxn modelId="{43875D68-2274-43FC-AC30-C80FE4557D20}" type="presParOf" srcId="{9EB346C6-F187-4AD7-BBA3-6D08A2F84060}" destId="{2487486C-E9F8-4B5D-80E8-B28D7FEF75A6}" srcOrd="1" destOrd="0" presId="urn:microsoft.com/office/officeart/2018/2/layout/IconVerticalSolidList"/>
    <dgm:cxn modelId="{DC63DFB9-5936-4A10-B179-55AE096C2028}" type="presParOf" srcId="{9EB346C6-F187-4AD7-BBA3-6D08A2F84060}" destId="{810A2548-36F7-45B7-8676-133F93DAE39C}" srcOrd="2" destOrd="0" presId="urn:microsoft.com/office/officeart/2018/2/layout/IconVerticalSolidList"/>
    <dgm:cxn modelId="{28DD5EDE-A58C-4F34-91BB-00335B9F6063}" type="presParOf" srcId="{9EB346C6-F187-4AD7-BBA3-6D08A2F84060}" destId="{A0CE7C7D-1714-4224-A15A-9643F6852A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95DE-5559-4218-AACC-9B9B03351FE6}">
      <dsp:nvSpPr>
        <dsp:cNvPr id="0" name=""/>
        <dsp:cNvSpPr/>
      </dsp:nvSpPr>
      <dsp:spPr>
        <a:xfrm>
          <a:off x="0" y="106821"/>
          <a:ext cx="6593202" cy="10939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Det er ekstremt verdifullt å gå inn og se hva elevene har fått til, både på gruppe – og individnivå </a:t>
          </a:r>
          <a:endParaRPr lang="en-US" sz="2000" kern="1200"/>
        </a:p>
      </dsp:txBody>
      <dsp:txXfrm>
        <a:off x="53402" y="160223"/>
        <a:ext cx="6486398" cy="987146"/>
      </dsp:txXfrm>
    </dsp:sp>
    <dsp:sp modelId="{D95F45FD-5BBB-48C4-AA5E-A47277364D72}">
      <dsp:nvSpPr>
        <dsp:cNvPr id="0" name=""/>
        <dsp:cNvSpPr/>
      </dsp:nvSpPr>
      <dsp:spPr>
        <a:xfrm>
          <a:off x="0" y="1258371"/>
          <a:ext cx="6593202" cy="1093950"/>
        </a:xfrm>
        <a:prstGeom prst="roundRect">
          <a:avLst/>
        </a:prstGeom>
        <a:solidFill>
          <a:schemeClr val="accent5">
            <a:hueOff val="508442"/>
            <a:satOff val="13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Det er særlig interessant å se på oppgaver som gruppen har et stort negativ avvik på, opp mot landsgjennomsnittet. </a:t>
          </a:r>
          <a:endParaRPr lang="en-US" sz="2000" kern="1200"/>
        </a:p>
      </dsp:txBody>
      <dsp:txXfrm>
        <a:off x="53402" y="1311773"/>
        <a:ext cx="6486398" cy="987146"/>
      </dsp:txXfrm>
    </dsp:sp>
    <dsp:sp modelId="{F8BBDE49-800B-4E68-BF54-83B58026B315}">
      <dsp:nvSpPr>
        <dsp:cNvPr id="0" name=""/>
        <dsp:cNvSpPr/>
      </dsp:nvSpPr>
      <dsp:spPr>
        <a:xfrm>
          <a:off x="0" y="2409921"/>
          <a:ext cx="6593202" cy="1093950"/>
        </a:xfrm>
        <a:prstGeom prst="roundRect">
          <a:avLst/>
        </a:prstGeom>
        <a:solidFill>
          <a:schemeClr val="accent5">
            <a:hueOff val="1016883"/>
            <a:satOff val="279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Det forteller oss hva gruppen ikke får til og har behov å øve mer på</a:t>
          </a:r>
          <a:endParaRPr lang="en-US" sz="2000" kern="1200"/>
        </a:p>
      </dsp:txBody>
      <dsp:txXfrm>
        <a:off x="53402" y="2463323"/>
        <a:ext cx="6486398" cy="987146"/>
      </dsp:txXfrm>
    </dsp:sp>
    <dsp:sp modelId="{1E53C129-F869-4083-B839-F500A8F37F23}">
      <dsp:nvSpPr>
        <dsp:cNvPr id="0" name=""/>
        <dsp:cNvSpPr/>
      </dsp:nvSpPr>
      <dsp:spPr>
        <a:xfrm>
          <a:off x="0" y="3561471"/>
          <a:ext cx="6593202" cy="1093950"/>
        </a:xfrm>
        <a:prstGeom prst="roundRect">
          <a:avLst/>
        </a:prstGeom>
        <a:solidFill>
          <a:schemeClr val="accent5">
            <a:hueOff val="1525325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Oppgavene gruppen ikke har fått til på de ulike prøvene gjennomgås sammen med gruppen</a:t>
          </a:r>
          <a:endParaRPr lang="en-US" sz="2000" kern="1200" dirty="0"/>
        </a:p>
      </dsp:txBody>
      <dsp:txXfrm>
        <a:off x="53402" y="3614873"/>
        <a:ext cx="6486398" cy="987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62862-3568-417A-B82B-86B36DDC2258}">
      <dsp:nvSpPr>
        <dsp:cNvPr id="0" name=""/>
        <dsp:cNvSpPr/>
      </dsp:nvSpPr>
      <dsp:spPr>
        <a:xfrm>
          <a:off x="0" y="819742"/>
          <a:ext cx="6762434" cy="15133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6BCED-C903-4223-98C7-1C93298E4A68}">
      <dsp:nvSpPr>
        <dsp:cNvPr id="0" name=""/>
        <dsp:cNvSpPr/>
      </dsp:nvSpPr>
      <dsp:spPr>
        <a:xfrm>
          <a:off x="457794" y="1160250"/>
          <a:ext cx="832353" cy="832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F6CA9-F084-4988-959D-4E7237B4E649}">
      <dsp:nvSpPr>
        <dsp:cNvPr id="0" name=""/>
        <dsp:cNvSpPr/>
      </dsp:nvSpPr>
      <dsp:spPr>
        <a:xfrm>
          <a:off x="1747942" y="819742"/>
          <a:ext cx="5014491" cy="151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65" tIns="160165" rIns="160165" bIns="16016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Ofte er svaralternativene laget slik at særlig to av svarene «kan være korrekt»</a:t>
          </a:r>
          <a:endParaRPr lang="en-US" sz="2300" kern="1200"/>
        </a:p>
      </dsp:txBody>
      <dsp:txXfrm>
        <a:off x="1747942" y="819742"/>
        <a:ext cx="5014491" cy="1513370"/>
      </dsp:txXfrm>
    </dsp:sp>
    <dsp:sp modelId="{62068320-DA17-4AE1-8C72-E98A05810A12}">
      <dsp:nvSpPr>
        <dsp:cNvPr id="0" name=""/>
        <dsp:cNvSpPr/>
      </dsp:nvSpPr>
      <dsp:spPr>
        <a:xfrm>
          <a:off x="0" y="2711455"/>
          <a:ext cx="6762434" cy="15133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87486C-E9F8-4B5D-80E8-B28D7FEF75A6}">
      <dsp:nvSpPr>
        <dsp:cNvPr id="0" name=""/>
        <dsp:cNvSpPr/>
      </dsp:nvSpPr>
      <dsp:spPr>
        <a:xfrm>
          <a:off x="457794" y="3051963"/>
          <a:ext cx="832353" cy="832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E7C7D-1714-4224-A15A-9643F6852AB5}">
      <dsp:nvSpPr>
        <dsp:cNvPr id="0" name=""/>
        <dsp:cNvSpPr/>
      </dsp:nvSpPr>
      <dsp:spPr>
        <a:xfrm>
          <a:off x="1747942" y="2711455"/>
          <a:ext cx="5014491" cy="151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165" tIns="160165" rIns="160165" bIns="16016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/>
            <a:t>Prøvene er profesjonelt utarbeidet og viser til ferdigheter det er ønskelig at elevene våre har</a:t>
          </a:r>
          <a:endParaRPr lang="en-US" sz="2300" kern="1200"/>
        </a:p>
      </dsp:txBody>
      <dsp:txXfrm>
        <a:off x="1747942" y="2711455"/>
        <a:ext cx="5014491" cy="1513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9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70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3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82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18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4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2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6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67653E-B9C5-CC56-DED8-FDFD35B29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01" y="4840264"/>
            <a:ext cx="8044280" cy="1215547"/>
          </a:xfrm>
        </p:spPr>
        <p:txBody>
          <a:bodyPr anchor="ctr">
            <a:normAutofit/>
          </a:bodyPr>
          <a:lstStyle/>
          <a:p>
            <a:r>
              <a:rPr lang="nb-NO" dirty="0"/>
              <a:t>Nasjonale prøver 	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20BC6D9-AB4A-067D-F23A-CEB307F9D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9720" y="4753342"/>
            <a:ext cx="2519973" cy="1389390"/>
          </a:xfrm>
        </p:spPr>
        <p:txBody>
          <a:bodyPr anchor="ctr">
            <a:normAutofit/>
          </a:bodyPr>
          <a:lstStyle/>
          <a:p>
            <a:r>
              <a:rPr lang="nb-NO" dirty="0"/>
              <a:t>Orre skule</a:t>
            </a:r>
          </a:p>
          <a:p>
            <a:r>
              <a:rPr lang="nb-NO" dirty="0"/>
              <a:t>2023/2024</a:t>
            </a:r>
          </a:p>
        </p:txBody>
      </p:sp>
      <p:pic>
        <p:nvPicPr>
          <p:cNvPr id="16" name="Picture 3" descr="Bølget 3D-grafikk">
            <a:extLst>
              <a:ext uri="{FF2B5EF4-FFF2-40B4-BE49-F238E27FC236}">
                <a16:creationId xmlns:a16="http://schemas.microsoft.com/office/drawing/2014/main" id="{A1196207-D72C-AB2A-ECDE-08B40B236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363" b="21882"/>
          <a:stretch/>
        </p:blipFill>
        <p:spPr>
          <a:xfrm>
            <a:off x="-6781" y="1"/>
            <a:ext cx="12198782" cy="4042122"/>
          </a:xfrm>
          <a:prstGeom prst="rect">
            <a:avLst/>
          </a:prstGeom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7300" y="4610607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46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4FF0191-9670-CF72-0B57-1E210A07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nb-NO" sz="3400" dirty="0"/>
              <a:t>Regning og oppgaver elevene mestret</a:t>
            </a:r>
            <a:br>
              <a:rPr lang="nb-NO" sz="3400" dirty="0"/>
            </a:br>
            <a:r>
              <a:rPr lang="nb-NO" sz="3400" dirty="0"/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77DB85-D86A-0F52-0CE8-EDDB9791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eksempel</a:t>
            </a:r>
            <a:r>
              <a:rPr lang="en-US" sz="1800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2EC0AEC-AAA1-2BB8-26D0-118E629C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20" y="2346574"/>
            <a:ext cx="6913366" cy="22122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82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84737E6-A25F-9914-8E37-AC566B73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 fontScale="90000"/>
          </a:bodyPr>
          <a:lstStyle/>
          <a:p>
            <a:r>
              <a:rPr lang="nb-NO" sz="3400" dirty="0"/>
              <a:t>Regning og oppgaver elevene ikke mestret</a:t>
            </a:r>
            <a:br>
              <a:rPr lang="nb-NO" sz="3400" dirty="0"/>
            </a:br>
            <a:br>
              <a:rPr lang="nb-NO" sz="3400" dirty="0"/>
            </a:b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eksempel</a:t>
            </a:r>
            <a:r>
              <a:rPr lang="en-US" sz="2000" dirty="0"/>
              <a:t> </a:t>
            </a:r>
            <a:br>
              <a:rPr lang="en-US" sz="3600" dirty="0"/>
            </a:br>
            <a:r>
              <a:rPr lang="nb-NO" sz="3400" dirty="0"/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8A350B-97CA-ACAE-2505-B790FC8A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endParaRPr lang="nb-NO" sz="1800"/>
          </a:p>
          <a:p>
            <a:endParaRPr lang="nb-NO" sz="1800"/>
          </a:p>
          <a:p>
            <a:pPr marL="0" indent="0">
              <a:buNone/>
            </a:pPr>
            <a:endParaRPr lang="nb-NO" sz="1800"/>
          </a:p>
          <a:p>
            <a:endParaRPr lang="nb-NO" sz="18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46B5234F-2756-2BF8-70FB-30A6A13F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094" y="850792"/>
            <a:ext cx="4631418" cy="520384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08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8F2877-ECF1-182E-A0D5-2912DFF9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 err="1"/>
              <a:t>Regning</a:t>
            </a:r>
            <a:r>
              <a:rPr lang="en-US" sz="4800" dirty="0"/>
              <a:t> </a:t>
            </a:r>
            <a:r>
              <a:rPr lang="en-US" sz="4800" dirty="0" err="1"/>
              <a:t>og</a:t>
            </a:r>
            <a:r>
              <a:rPr lang="en-US" sz="4800" dirty="0"/>
              <a:t> </a:t>
            </a:r>
            <a:r>
              <a:rPr lang="en-US" sz="4800" dirty="0" err="1"/>
              <a:t>oppgaver</a:t>
            </a:r>
            <a:r>
              <a:rPr lang="en-US" sz="4800" dirty="0"/>
              <a:t> </a:t>
            </a:r>
            <a:r>
              <a:rPr lang="en-US" sz="4800" dirty="0" err="1"/>
              <a:t>elevene</a:t>
            </a:r>
            <a:r>
              <a:rPr lang="en-US" sz="4800" dirty="0"/>
              <a:t> </a:t>
            </a:r>
            <a:r>
              <a:rPr lang="en-US" sz="4800" dirty="0" err="1"/>
              <a:t>ikke</a:t>
            </a:r>
            <a:r>
              <a:rPr lang="en-US" sz="4800" dirty="0"/>
              <a:t> </a:t>
            </a:r>
            <a:r>
              <a:rPr lang="en-US" sz="4800" dirty="0" err="1"/>
              <a:t>mestret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eksempel</a:t>
            </a:r>
            <a:r>
              <a:rPr lang="en-US" sz="2000" dirty="0"/>
              <a:t> </a:t>
            </a:r>
            <a:br>
              <a:rPr lang="en-US" sz="4800" dirty="0"/>
            </a:br>
            <a:r>
              <a:rPr lang="en-US" sz="4800" dirty="0"/>
              <a:t>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F0917BE-A023-B930-A134-C2574E36B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052" y="1652402"/>
            <a:ext cx="6923447" cy="3548266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3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615F4-23D6-4945-B089-BA490A30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E1293DC-5AC6-3836-D970-1495B10CD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1"/>
            <a:ext cx="4734508" cy="1508356"/>
          </a:xfrm>
        </p:spPr>
        <p:txBody>
          <a:bodyPr anchor="ctr">
            <a:normAutofit/>
          </a:bodyPr>
          <a:lstStyle/>
          <a:p>
            <a:r>
              <a:rPr lang="nb-NO" sz="3700" dirty="0"/>
              <a:t>Engelsk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9F581C9-BE85-73C0-245E-429B3355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40" y="818389"/>
            <a:ext cx="11036691" cy="284194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4337068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DC81CD-E001-40BD-9EF1-A95E157D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500" y="4337068"/>
            <a:ext cx="0" cy="1949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D365E8C-E6E6-541A-461F-E4BE9FB8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239" y="4572001"/>
            <a:ext cx="5585071" cy="1508361"/>
          </a:xfrm>
        </p:spPr>
        <p:txBody>
          <a:bodyPr anchor="ctr"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184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E615F4-23D6-4945-B089-BA490A30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50CD603-3A59-74CC-9ACE-52299E02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4572001"/>
            <a:ext cx="4734508" cy="1508356"/>
          </a:xfrm>
        </p:spPr>
        <p:txBody>
          <a:bodyPr anchor="ctr">
            <a:normAutofit/>
          </a:bodyPr>
          <a:lstStyle/>
          <a:p>
            <a:r>
              <a:rPr lang="nb-NO" dirty="0"/>
              <a:t>Oppgaver elevene mestret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F3CD204-0469-AC20-C1EA-C01339275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40" y="571500"/>
            <a:ext cx="8037891" cy="333572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4337068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4DC81CD-E001-40BD-9EF1-A95E157D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4500" y="4337068"/>
            <a:ext cx="0" cy="1949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F7E73C-6698-A4F4-74FB-C8E2BE788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239" y="4572001"/>
            <a:ext cx="5585071" cy="1508361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eksempel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4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0354118-4ADF-8DA9-BACA-EC68320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 err="1"/>
              <a:t>Oppgaver</a:t>
            </a:r>
            <a:r>
              <a:rPr lang="en-US" sz="4800" dirty="0"/>
              <a:t> </a:t>
            </a:r>
            <a:r>
              <a:rPr lang="en-US" sz="4800" dirty="0" err="1"/>
              <a:t>elevene</a:t>
            </a:r>
            <a:r>
              <a:rPr lang="en-US" sz="4800" dirty="0"/>
              <a:t> </a:t>
            </a:r>
            <a:r>
              <a:rPr lang="en-US" sz="4800" dirty="0" err="1"/>
              <a:t>ikke</a:t>
            </a:r>
            <a:r>
              <a:rPr lang="en-US" sz="4800" dirty="0"/>
              <a:t> </a:t>
            </a:r>
            <a:r>
              <a:rPr lang="en-US" sz="4800" dirty="0" err="1"/>
              <a:t>mestret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eksempel</a:t>
            </a:r>
            <a:r>
              <a:rPr lang="en-US" sz="2000" dirty="0"/>
              <a:t> </a:t>
            </a:r>
            <a:br>
              <a:rPr lang="en-US" sz="4800" dirty="0"/>
            </a:br>
            <a:r>
              <a:rPr lang="en-US" sz="4800" dirty="0"/>
              <a:t> 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31B9B69-8F30-F4B6-E83D-18EFBE63D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052" y="1306230"/>
            <a:ext cx="6923447" cy="424061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59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FADB207-A907-31E0-48B4-8054DDA53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nb-NO" dirty="0"/>
              <a:t>Oppgaver elevene ikke mestret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71B34BA-17FA-F7F9-8FDE-B686F855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eksempel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BB5206F-3F6C-2C17-1851-9021558AA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61" y="850792"/>
            <a:ext cx="6385084" cy="52038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948720-2C63-E0D0-D33F-96D312AB4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822960"/>
            <a:ext cx="10956558" cy="9676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Nasjonal prøve i lesing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57375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FCD169E-3F3C-DE2E-A0C6-6FE3BF00E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406" y="2303055"/>
            <a:ext cx="11027305" cy="239843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9A2A06-A424-4BBD-A8A4-293F16F1B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240579"/>
            <a:ext cx="110362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12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C0F0A00-A6EC-751C-E4EF-92A5C541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anchor="t">
            <a:normAutofit/>
          </a:bodyPr>
          <a:lstStyle/>
          <a:p>
            <a:r>
              <a:rPr lang="nb-NO"/>
              <a:t>Oppgaver elevene mestret </a:t>
            </a:r>
            <a:endParaRPr lang="nb-NO" dirty="0"/>
          </a:p>
        </p:txBody>
      </p:sp>
      <p:cxnSp>
        <p:nvCxnSpPr>
          <p:cNvPr id="30" name="Straight Connector 1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8">
            <a:extLst>
              <a:ext uri="{FF2B5EF4-FFF2-40B4-BE49-F238E27FC236}">
                <a16:creationId xmlns:a16="http://schemas.microsoft.com/office/drawing/2014/main" id="{B500419E-D4CE-143F-078D-900A84C1A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2" y="3066892"/>
            <a:ext cx="3276598" cy="2856476"/>
          </a:xfrm>
        </p:spPr>
        <p:txBody>
          <a:bodyPr anchor="b">
            <a:normAutofit/>
          </a:bodyPr>
          <a:lstStyle/>
          <a:p>
            <a:r>
              <a:rPr lang="en-US" sz="1800" dirty="0" err="1"/>
              <a:t>Ett</a:t>
            </a:r>
            <a:r>
              <a:rPr lang="en-US" sz="1800" dirty="0"/>
              <a:t> </a:t>
            </a:r>
            <a:r>
              <a:rPr lang="en-US" sz="1800" dirty="0" err="1"/>
              <a:t>eksempel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96B4A56-8BF9-9282-6688-072F77EBA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20" y="1102168"/>
            <a:ext cx="6913366" cy="4701089"/>
          </a:xfrm>
          <a:prstGeom prst="rect">
            <a:avLst/>
          </a:prstGeom>
        </p:spPr>
      </p:pic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92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D2EF33D-68BD-428C-B26E-2F4962407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751E24-9869-158D-46BE-5445B762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1"/>
            <a:ext cx="5003290" cy="42824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Oppgaver</a:t>
            </a:r>
            <a:r>
              <a:rPr lang="en-US" sz="4800" dirty="0"/>
              <a:t> </a:t>
            </a:r>
            <a:r>
              <a:rPr lang="en-US" sz="4800" dirty="0" err="1"/>
              <a:t>elevene</a:t>
            </a:r>
            <a:r>
              <a:rPr lang="en-US" sz="4800" dirty="0"/>
              <a:t> </a:t>
            </a:r>
            <a:r>
              <a:rPr lang="en-US" sz="4800" dirty="0" err="1"/>
              <a:t>ikke</a:t>
            </a:r>
            <a:r>
              <a:rPr lang="en-US" sz="4800" dirty="0"/>
              <a:t> </a:t>
            </a:r>
            <a:r>
              <a:rPr lang="en-US" sz="4800" dirty="0" err="1"/>
              <a:t>mestret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eksempel</a:t>
            </a:r>
            <a:r>
              <a:rPr lang="en-US" sz="2000" dirty="0"/>
              <a:t> </a:t>
            </a:r>
            <a:br>
              <a:rPr lang="en-US" sz="4800" dirty="0"/>
            </a:br>
            <a:r>
              <a:rPr lang="en-US" sz="4800" dirty="0"/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0822C5-45F8-48C5-867F-0DE853868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29400" y="573488"/>
            <a:ext cx="0" cy="5717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1E38C7-3164-416B-A453-D3B6F612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175" y="571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750BC3B-F250-750B-2106-42E4D8C33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5284" y="1025419"/>
            <a:ext cx="4714892" cy="479887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3B131B-2BD8-4155-8C64-85668842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4291" y="6287701"/>
            <a:ext cx="11023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00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AF395E-7D52-496C-ACDD-468AEC1A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C5F9961-CD98-DE22-04E7-CF19C543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6384"/>
            <a:ext cx="3509192" cy="2008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Nasjonalt og kommune – fra skoleeier 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BAADB1-054E-4A82-8D07-643BD1F4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602" y="576201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>
            <a:extLst>
              <a:ext uri="{FF2B5EF4-FFF2-40B4-BE49-F238E27FC236}">
                <a16:creationId xmlns:a16="http://schemas.microsoft.com/office/drawing/2014/main" id="{B0CC469A-1982-2190-EBDF-4387E8B4B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2" y="3066892"/>
            <a:ext cx="3276598" cy="28564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None/>
              <a:tabLst/>
            </a:pPr>
            <a:r>
              <a:rPr kumimoji="0" lang="en-US" altLang="nb-NO" b="1" i="0" u="none" strike="noStrike" cap="none" normalizeH="0" baseline="0">
                <a:ln>
                  <a:noFill/>
                </a:ln>
                <a:effectLst/>
              </a:rPr>
              <a:t>Nasjonale prøver 5.trinn 2023</a:t>
            </a:r>
            <a:endParaRPr kumimoji="0" lang="en-US" altLang="nb-NO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Tx/>
              <a:buNone/>
              <a:tabLst/>
            </a:pPr>
            <a:endParaRPr kumimoji="0" lang="en-US" altLang="nb-NO" b="0" i="0" u="none" strike="noStrike" cap="none" normalizeH="0" baseline="0">
              <a:ln>
                <a:noFill/>
              </a:ln>
              <a:effectLst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121654-FB13-441C-AB60-76710D917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88336"/>
            <a:ext cx="0" cy="5698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8D2D3E-B980-4D6F-BBFB-DF7A3A94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248C019C-C040-2DB0-44EA-72BE42E96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06685"/>
              </p:ext>
            </p:extLst>
          </p:nvPr>
        </p:nvGraphicFramePr>
        <p:xfrm>
          <a:off x="5027140" y="850792"/>
          <a:ext cx="6273328" cy="5203847"/>
        </p:xfrm>
        <a:graphic>
          <a:graphicData uri="http://schemas.openxmlformats.org/drawingml/2006/table">
            <a:tbl>
              <a:tblPr firstRow="1" firstCol="1" bandRow="1"/>
              <a:tblGrid>
                <a:gridCol w="2031772">
                  <a:extLst>
                    <a:ext uri="{9D8B030D-6E8A-4147-A177-3AD203B41FA5}">
                      <a16:colId xmlns:a16="http://schemas.microsoft.com/office/drawing/2014/main" val="1687620093"/>
                    </a:ext>
                  </a:extLst>
                </a:gridCol>
                <a:gridCol w="1426658">
                  <a:extLst>
                    <a:ext uri="{9D8B030D-6E8A-4147-A177-3AD203B41FA5}">
                      <a16:colId xmlns:a16="http://schemas.microsoft.com/office/drawing/2014/main" val="388785964"/>
                    </a:ext>
                  </a:extLst>
                </a:gridCol>
                <a:gridCol w="1333811">
                  <a:extLst>
                    <a:ext uri="{9D8B030D-6E8A-4147-A177-3AD203B41FA5}">
                      <a16:colId xmlns:a16="http://schemas.microsoft.com/office/drawing/2014/main" val="1987142101"/>
                    </a:ext>
                  </a:extLst>
                </a:gridCol>
                <a:gridCol w="1481087">
                  <a:extLst>
                    <a:ext uri="{9D8B030D-6E8A-4147-A177-3AD203B41FA5}">
                      <a16:colId xmlns:a16="http://schemas.microsoft.com/office/drawing/2014/main" val="1344827624"/>
                    </a:ext>
                  </a:extLst>
                </a:gridCol>
              </a:tblGrid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Engelsk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Lesing 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Rekning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737856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Heile landet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07971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Rogaland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085696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Klepp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604079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Bore 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110085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Engelsvoll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602683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Horpestad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162123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Kleppe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177725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Orre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72758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Orstad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300538"/>
                  </a:ext>
                </a:extLst>
              </a:tr>
              <a:tr h="473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8311" marR="138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20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04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F14E13-1923-411D-9A16-1C28898D5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4751E24-9869-158D-46BE-5445B7623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70" y="4572001"/>
            <a:ext cx="3695699" cy="1508356"/>
          </a:xfrm>
        </p:spPr>
        <p:txBody>
          <a:bodyPr anchor="ctr">
            <a:normAutofit/>
          </a:bodyPr>
          <a:lstStyle/>
          <a:p>
            <a:r>
              <a:rPr lang="nb-NO" sz="3400"/>
              <a:t>Oppgaver elevene ikke mestret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823D5F0-7D45-7980-0420-1F60DB051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622" y="571500"/>
            <a:ext cx="4068958" cy="327551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DA49EAB-8D15-8CED-39C9-A842A7A9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258" y="642078"/>
            <a:ext cx="5357874" cy="31343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7055D-9ECF-487E-91DD-FFA84AB9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333" y="4337068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40C137-B5E7-B0FE-9C33-B0589622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8315" y="4572001"/>
            <a:ext cx="6902996" cy="1508361"/>
          </a:xfrm>
        </p:spPr>
        <p:txBody>
          <a:bodyPr anchor="ctr">
            <a:normAutofit/>
          </a:bodyPr>
          <a:lstStyle/>
          <a:p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eksempel</a:t>
            </a:r>
            <a:r>
              <a:rPr lang="en-US" sz="2000" dirty="0"/>
              <a:t> </a:t>
            </a:r>
          </a:p>
          <a:p>
            <a:endParaRPr lang="nb-NO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DC1883-8AF7-483D-9074-3C6D8AF5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F89D75-E5AC-4C45-9D87-228849A4C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4337068"/>
            <a:ext cx="0" cy="1949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0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15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65BC322-29AC-495D-A697-505B9BC6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3463784" cy="345460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 err="1"/>
              <a:t>Oppgaver</a:t>
            </a:r>
            <a:r>
              <a:rPr lang="en-US" sz="4800" dirty="0"/>
              <a:t> </a:t>
            </a:r>
            <a:r>
              <a:rPr lang="en-US" sz="4800" dirty="0" err="1"/>
              <a:t>elevene</a:t>
            </a:r>
            <a:r>
              <a:rPr lang="en-US" sz="4800" dirty="0"/>
              <a:t> </a:t>
            </a:r>
            <a:r>
              <a:rPr lang="en-US" sz="4800" dirty="0" err="1"/>
              <a:t>ikke</a:t>
            </a:r>
            <a:r>
              <a:rPr lang="en-US" sz="4800" dirty="0"/>
              <a:t> </a:t>
            </a:r>
            <a:r>
              <a:rPr lang="en-US" sz="4800" dirty="0" err="1"/>
              <a:t>mestret</a:t>
            </a:r>
            <a:br>
              <a:rPr lang="en-US" sz="4800" dirty="0"/>
            </a:br>
            <a:br>
              <a:rPr lang="en-US" sz="4800" dirty="0"/>
            </a:br>
            <a:r>
              <a:rPr lang="en-US" sz="2000" dirty="0" err="1"/>
              <a:t>Ett</a:t>
            </a:r>
            <a:r>
              <a:rPr lang="en-US" sz="2000" dirty="0"/>
              <a:t> </a:t>
            </a:r>
            <a:r>
              <a:rPr lang="en-US" sz="2000" dirty="0" err="1"/>
              <a:t>eksempel</a:t>
            </a:r>
            <a:r>
              <a:rPr lang="en-US" sz="2000" dirty="0"/>
              <a:t> </a:t>
            </a:r>
            <a:br>
              <a:rPr lang="en-US" sz="4800" dirty="0"/>
            </a:br>
            <a:endParaRPr lang="en-US" sz="4800" dirty="0"/>
          </a:p>
        </p:txBody>
      </p:sp>
      <p:cxnSp>
        <p:nvCxnSpPr>
          <p:cNvPr id="49" name="Straight Connector 17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CA25BBC-F99A-CCAF-77FD-94AC38605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7052" y="1176415"/>
            <a:ext cx="6923447" cy="4500240"/>
          </a:xfrm>
          <a:prstGeom prst="rect">
            <a:avLst/>
          </a:prstGeom>
        </p:spPr>
      </p:pic>
      <p:cxnSp>
        <p:nvCxnSpPr>
          <p:cNvPr id="51" name="Straight Connector 21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A3439829-1200-3FD2-E893-C381264D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0" y="4359759"/>
            <a:ext cx="4125549" cy="16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CB994-922D-DA16-85E1-DFAE7EB5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svarer elevene som svarer feil?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C982F-E8A3-5A0D-7173-E6F7F7B0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B681D60-D384-4830-C916-73C71351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60" y="3109868"/>
            <a:ext cx="397247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11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06FBC4-BC55-864F-E0F4-6D748FE5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jobber skolens ansatte med resultatene?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C29828-CD06-42F4-9300-96D07B27E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Se referat fra FAU-møte på skolens hjemmeside </a:t>
            </a:r>
          </a:p>
        </p:txBody>
      </p:sp>
    </p:spTree>
    <p:extLst>
      <p:ext uri="{BB962C8B-B14F-4D97-AF65-F5344CB8AC3E}">
        <p14:creationId xmlns:p14="http://schemas.microsoft.com/office/powerpoint/2010/main" val="227149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C0A9BF-FB85-CD58-E159-C2A7A3E5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skoleeier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5CE089-329E-22FF-C4E6-67D75F26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/>
              <a:t>Klepp kommune er på snitt med landet i lesing og regning, litt under i engelsk.</a:t>
            </a:r>
          </a:p>
          <a:p>
            <a:r>
              <a:rPr lang="nb-NO" sz="3600" dirty="0"/>
              <a:t>Årets kull presterer svakere enn fjorårets kull.</a:t>
            </a:r>
          </a:p>
          <a:p>
            <a:r>
              <a:rPr lang="nb-NO" sz="3600" dirty="0"/>
              <a:t>Jenter er best i lesing, gutter er bedre i engelsk. Det er jevnt i regning.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320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D51142-A41F-A57B-4DD5-DA7A4655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 5.trinn Orre 2023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5F359D-C067-A9FF-8B8F-CC9020E606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b="1" dirty="0"/>
              <a:t>Lesing: 44 </a:t>
            </a:r>
            <a:r>
              <a:rPr lang="nb-NO" b="1" dirty="0" err="1"/>
              <a:t>skalapoeng</a:t>
            </a:r>
            <a:r>
              <a:rPr lang="nb-NO" b="1" dirty="0"/>
              <a:t> </a:t>
            </a:r>
          </a:p>
          <a:p>
            <a:pPr marL="0" indent="0">
              <a:buNone/>
            </a:pPr>
            <a:r>
              <a:rPr lang="nb-NO" dirty="0"/>
              <a:t>Mestringsnivå lesing</a:t>
            </a:r>
          </a:p>
          <a:p>
            <a:r>
              <a:rPr lang="nb-NO" dirty="0"/>
              <a:t>Nivå 1: 9 elever</a:t>
            </a:r>
          </a:p>
          <a:p>
            <a:r>
              <a:rPr lang="nb-NO" dirty="0"/>
              <a:t>Nivå 2: 10 elever</a:t>
            </a:r>
          </a:p>
          <a:p>
            <a:r>
              <a:rPr lang="nb-NO" dirty="0"/>
              <a:t>Nivå 3: 0 elever</a:t>
            </a:r>
          </a:p>
          <a:p>
            <a:pPr marL="0" indent="0">
              <a:buNone/>
            </a:pPr>
            <a:r>
              <a:rPr lang="nb-NO" sz="1200" dirty="0"/>
              <a:t>Nivå 3 er best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Fritatt: 1 elev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4CDD9C9-1172-F9B0-7228-E4C6452451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b="1" dirty="0"/>
              <a:t>Regning: 50 </a:t>
            </a:r>
            <a:r>
              <a:rPr lang="nb-NO" b="1" dirty="0" err="1"/>
              <a:t>skalapoeng</a:t>
            </a:r>
            <a:r>
              <a:rPr lang="nb-NO" b="1" dirty="0"/>
              <a:t> </a:t>
            </a:r>
          </a:p>
          <a:p>
            <a:pPr marL="0" indent="0">
              <a:buNone/>
            </a:pPr>
            <a:r>
              <a:rPr lang="nb-NO" dirty="0"/>
              <a:t>Mestringsnivå regning </a:t>
            </a:r>
          </a:p>
          <a:p>
            <a:r>
              <a:rPr lang="nb-NO" dirty="0"/>
              <a:t>Nivå 1: 3 elever</a:t>
            </a:r>
          </a:p>
          <a:p>
            <a:r>
              <a:rPr lang="nb-NO" dirty="0"/>
              <a:t>Nivå 2: 14 elever</a:t>
            </a:r>
          </a:p>
          <a:p>
            <a:r>
              <a:rPr lang="nb-NO" dirty="0"/>
              <a:t>Nivå 3:  2 elever </a:t>
            </a:r>
          </a:p>
          <a:p>
            <a:pPr marL="0" indent="0">
              <a:buNone/>
            </a:pPr>
            <a:r>
              <a:rPr lang="nb-NO" sz="1200" dirty="0"/>
              <a:t>Nivå 3 er best</a:t>
            </a:r>
            <a:r>
              <a:rPr lang="nb-NO" dirty="0"/>
              <a:t>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542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7DA4EB-C022-1311-5B4F-5CE54FD6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CE7DD6-69B9-CFF6-EB48-497E26777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  </a:t>
            </a:r>
          </a:p>
          <a:p>
            <a:r>
              <a:rPr lang="nb-NO" b="1" dirty="0"/>
              <a:t>Engelsk: 47 </a:t>
            </a:r>
            <a:r>
              <a:rPr lang="nb-NO" b="1" dirty="0" err="1"/>
              <a:t>skalapoeng</a:t>
            </a:r>
            <a:r>
              <a:rPr lang="nb-NO" b="1" dirty="0"/>
              <a:t> </a:t>
            </a:r>
          </a:p>
          <a:p>
            <a:pPr marL="0" indent="0">
              <a:buNone/>
            </a:pPr>
            <a:r>
              <a:rPr lang="nb-NO" dirty="0"/>
              <a:t>Mestringsnivå:</a:t>
            </a:r>
          </a:p>
          <a:p>
            <a:r>
              <a:rPr lang="nb-NO" dirty="0"/>
              <a:t>Nivå 1: 8 elever</a:t>
            </a:r>
          </a:p>
          <a:p>
            <a:r>
              <a:rPr lang="nb-NO" dirty="0"/>
              <a:t>Nivå 2: 9 elever</a:t>
            </a:r>
          </a:p>
          <a:p>
            <a:r>
              <a:rPr lang="nb-NO" dirty="0"/>
              <a:t>Nivå 3: 2 elever</a:t>
            </a:r>
          </a:p>
          <a:p>
            <a:pPr marL="0" indent="0">
              <a:buNone/>
            </a:pPr>
            <a:r>
              <a:rPr lang="nb-NO" sz="1400" dirty="0"/>
              <a:t>Nivå 3 er best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1 elev ikke gjennomført </a:t>
            </a:r>
          </a:p>
        </p:txBody>
      </p:sp>
    </p:spTree>
    <p:extLst>
      <p:ext uri="{BB962C8B-B14F-4D97-AF65-F5344CB8AC3E}">
        <p14:creationId xmlns:p14="http://schemas.microsoft.com/office/powerpoint/2010/main" val="270660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76328C-1F90-E35B-0C17-77485EBD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Trender Orre  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24002B5-125D-1853-014E-DEED16EBA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340696"/>
              </p:ext>
            </p:extLst>
          </p:nvPr>
        </p:nvGraphicFramePr>
        <p:xfrm>
          <a:off x="571500" y="2047875"/>
          <a:ext cx="11060113" cy="391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48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24F54E-754C-12DD-6686-495BC8C07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04A52D-29B3-2F58-9DAB-3127565ED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Trender er ekstremt verdifulle, da de viser skolens resultat over tid</a:t>
            </a:r>
          </a:p>
          <a:p>
            <a:r>
              <a:rPr lang="nb-NO" sz="2400" dirty="0"/>
              <a:t>Det er ikke mulig å beskrive en skole ut fra årets resultat</a:t>
            </a:r>
          </a:p>
          <a:p>
            <a:r>
              <a:rPr lang="nb-NO" sz="2400" dirty="0"/>
              <a:t>En trend bør over tid vise et godt resultat, og gjerne en svak kurve oppover </a:t>
            </a:r>
          </a:p>
          <a:p>
            <a:r>
              <a:rPr lang="nb-NO" sz="2400" dirty="0"/>
              <a:t>Dersom trenden over tid viser et svakt eller ujevnt resultat, så må skolen søke endring </a:t>
            </a:r>
          </a:p>
          <a:p>
            <a:r>
              <a:rPr lang="nb-NO" sz="2400" dirty="0"/>
              <a:t>Orre skule sin trend er ikke av god nok kvalitet, og den er heller ikke stabil nok. </a:t>
            </a:r>
          </a:p>
        </p:txBody>
      </p:sp>
    </p:spTree>
    <p:extLst>
      <p:ext uri="{BB962C8B-B14F-4D97-AF65-F5344CB8AC3E}">
        <p14:creationId xmlns:p14="http://schemas.microsoft.com/office/powerpoint/2010/main" val="79948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F0B1846-6CE5-47AE-B0D0-7202A39C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0525E9-2228-D506-82F0-4D477AFC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08006"/>
            <a:ext cx="3503409" cy="5070171"/>
          </a:xfrm>
        </p:spPr>
        <p:txBody>
          <a:bodyPr anchor="b">
            <a:normAutofit/>
          </a:bodyPr>
          <a:lstStyle/>
          <a:p>
            <a:r>
              <a:rPr lang="nb-NO" dirty="0"/>
              <a:t>Prøvene </a:t>
            </a: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4B706659-8817-44F5-87F5-B7804F1CB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CE7E0E66-59D6-4A3A-B1A2-84B90784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C64F6F91-27E3-4BF5-9BD7-E5923D27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Plassholder for innhold 2">
            <a:extLst>
              <a:ext uri="{FF2B5EF4-FFF2-40B4-BE49-F238E27FC236}">
                <a16:creationId xmlns:a16="http://schemas.microsoft.com/office/drawing/2014/main" id="{4863BFB3-9A91-C013-9E82-CDE269ACF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523103"/>
              </p:ext>
            </p:extLst>
          </p:nvPr>
        </p:nvGraphicFramePr>
        <p:xfrm>
          <a:off x="5038410" y="1061686"/>
          <a:ext cx="6593202" cy="476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82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93B728-EF8E-4747-9825-F8D7FEEE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0955E52-1559-4619-D8A7-CE272D6D4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83863"/>
            <a:ext cx="3448812" cy="5048339"/>
          </a:xfrm>
        </p:spPr>
        <p:txBody>
          <a:bodyPr anchor="t">
            <a:normAutofit/>
          </a:bodyPr>
          <a:lstStyle/>
          <a:p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38B8C1-129C-418D-BEA5-984B1F6A3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0F901-22C5-405D-919A-D48167CE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7C62E1-2E42-4DD6-9ECF-39FB001D5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4751E52A-D92B-F44A-8C8D-721496534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975222"/>
              </p:ext>
            </p:extLst>
          </p:nvPr>
        </p:nvGraphicFramePr>
        <p:xfrm>
          <a:off x="4869180" y="899033"/>
          <a:ext cx="6762434" cy="50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367561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492</Words>
  <Application>Microsoft Office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8" baseType="lpstr">
      <vt:lpstr>Batang</vt:lpstr>
      <vt:lpstr>Arial</vt:lpstr>
      <vt:lpstr>Avenir Next LT Pro Light</vt:lpstr>
      <vt:lpstr>Calibri</vt:lpstr>
      <vt:lpstr>AlignmentVTI</vt:lpstr>
      <vt:lpstr>Nasjonale prøver  </vt:lpstr>
      <vt:lpstr>Nasjonalt og kommune – fra skoleeier  </vt:lpstr>
      <vt:lpstr>Fra skoleeier </vt:lpstr>
      <vt:lpstr>Resultater 5.trinn Orre 2023</vt:lpstr>
      <vt:lpstr>PowerPoint-presentasjon</vt:lpstr>
      <vt:lpstr>Trender Orre  </vt:lpstr>
      <vt:lpstr>PowerPoint-presentasjon</vt:lpstr>
      <vt:lpstr>Prøvene </vt:lpstr>
      <vt:lpstr>PowerPoint-presentasjon</vt:lpstr>
      <vt:lpstr>Regning og oppgaver elevene mestret  </vt:lpstr>
      <vt:lpstr>Regning og oppgaver elevene ikke mestret  Ett eksempel   </vt:lpstr>
      <vt:lpstr>Regning og oppgaver elevene ikke mestret  Ett eksempel   </vt:lpstr>
      <vt:lpstr>Engelsk</vt:lpstr>
      <vt:lpstr>Oppgaver elevene mestret </vt:lpstr>
      <vt:lpstr>Oppgaver elevene ikke mestret  Ett eksempel   </vt:lpstr>
      <vt:lpstr>Oppgaver elevene ikke mestret </vt:lpstr>
      <vt:lpstr>Nasjonal prøve i lesing </vt:lpstr>
      <vt:lpstr>Oppgaver elevene mestret </vt:lpstr>
      <vt:lpstr>Oppgaver elevene ikke mestret  Ett eksempel   </vt:lpstr>
      <vt:lpstr>Oppgaver elevene ikke mestret </vt:lpstr>
      <vt:lpstr>Oppgaver elevene ikke mestret  Ett eksempel  </vt:lpstr>
      <vt:lpstr>Hva svarer elevene som svarer feil? </vt:lpstr>
      <vt:lpstr>Hvordan jobber skolens ansatte med resultatene?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Nasjonale prøver</dc:title>
  <dc:creator>Kenth Magne Åsebø-Trodal</dc:creator>
  <cp:lastModifiedBy>Kenth Magne Åsebø-Trodal</cp:lastModifiedBy>
  <cp:revision>2</cp:revision>
  <dcterms:created xsi:type="dcterms:W3CDTF">2023-11-08T12:33:49Z</dcterms:created>
  <dcterms:modified xsi:type="dcterms:W3CDTF">2024-01-04T08:42:03Z</dcterms:modified>
</cp:coreProperties>
</file>